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dad74a300a4838" /><Relationship Type="http://schemas.openxmlformats.org/officeDocument/2006/relationships/extended-properties" Target="/docProps/app.xml" Id="Rac008e0b18044ae4" /><Relationship Type="http://schemas.openxmlformats.org/officeDocument/2006/relationships/officeDocument" Target="/ppt/presentation.xml" Id="Rece56bf34e864d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405ded871074822"/>
  </p:sldMasterIdLst>
  <p:notesMasterIdLst>
    <p:notesMasterId xmlns:r="http://schemas.openxmlformats.org/officeDocument/2006/relationships" r:id="R4a519993e7ed4bb2"/>
  </p:notesMasterIdLst>
  <p:sldIdLst>
    <p:sldId xmlns:r="http://schemas.openxmlformats.org/officeDocument/2006/relationships" id="256" r:id="Re06f6e5a8ec14fe6"/>
    <p:sldId xmlns:r="http://schemas.openxmlformats.org/officeDocument/2006/relationships" id="257" r:id="Rf01e2d7873d14969"/>
    <p:sldId xmlns:r="http://schemas.openxmlformats.org/officeDocument/2006/relationships" id="258" r:id="Rf2338966a5d94f4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7be537f20d4f68" /><Relationship Type="http://schemas.openxmlformats.org/officeDocument/2006/relationships/slideMaster" Target="/ppt/slideMasters/slideMaster1.xml" Id="R3405ded871074822" /><Relationship Type="http://schemas.openxmlformats.org/officeDocument/2006/relationships/notesMaster" Target="/ppt/notesMasters/notesMaster1.xml" Id="R4a519993e7ed4bb2" /><Relationship Type="http://schemas.openxmlformats.org/officeDocument/2006/relationships/presProps" Target="/ppt/presProps.xml" Id="Rfa4712483d014963" /><Relationship Type="http://schemas.openxmlformats.org/officeDocument/2006/relationships/tableStyles" Target="/ppt/tableStyles.xml" Id="R8c7a1744b3f34b0e" /><Relationship Type="http://schemas.openxmlformats.org/officeDocument/2006/relationships/slide" Target="/ppt/slides/slide1.xml" Id="Re06f6e5a8ec14fe6" /><Relationship Type="http://schemas.openxmlformats.org/officeDocument/2006/relationships/slide" Target="/ppt/slides/slide2.xml" Id="Rf01e2d7873d14969" /><Relationship Type="http://schemas.openxmlformats.org/officeDocument/2006/relationships/slide" Target="/ppt/slides/slide3.xml" Id="Rf2338966a5d94f4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3237bf848248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dbda4114f641a1" /><Relationship Type="http://schemas.openxmlformats.org/officeDocument/2006/relationships/notesMaster" Target="/ppt/notesMasters/notesMaster1.xml" Id="Rcfa3dda521e145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1894135d0534806" /><Relationship Type="http://schemas.openxmlformats.org/officeDocument/2006/relationships/notesMaster" Target="/ppt/notesMasters/notesMaster1.xml" Id="R35f18a387f2a44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5464b3315a4256" /><Relationship Type="http://schemas.openxmlformats.org/officeDocument/2006/relationships/notesMaster" Target="/ppt/notesMasters/notesMaster1.xml" Id="R5318e53b6b11480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219dbc088f4cc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eb5be90bd4ac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44feb20b9f2486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0072581c7946c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89b3bc500146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310504b39c459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34E3FE6-A303-4924-973C-CD24089DCB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4535BFE-88B7-4AC5-97A4-02A53CB1C17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806F3D8-4E57-430C-A83C-9D1CC4D797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9BF162-0950-4084-8DFA-C7A712B823C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EA0D336-202F-4560-8940-C874B3491A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2596DAA-B77D-471A-A1DC-C0D75BD79B3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7FDAD5B-4869-4232-B5A0-016A8C55AD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37BE220-FD8E-4E75-BC79-C24A5DD4825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77DC28-2A39-4FA8-B63B-542150FE69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BC43A55-CFC1-4C69-B6B1-5A755F7733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caca89a201f4491" /><Relationship Type="http://schemas.openxmlformats.org/officeDocument/2006/relationships/slideLayout" Target="/ppt/slideLayouts/slideLayout1.xml" Id="Rd864ca0686174998" /><Relationship Type="http://schemas.openxmlformats.org/officeDocument/2006/relationships/slideLayout" Target="/ppt/slideLayouts/slideLayout2.xml" Id="R4b31c76348274606" /><Relationship Type="http://schemas.openxmlformats.org/officeDocument/2006/relationships/slideLayout" Target="/ppt/slideLayouts/slideLayout3.xml" Id="R225c1bed7bf64910" /><Relationship Type="http://schemas.openxmlformats.org/officeDocument/2006/relationships/slideLayout" Target="/ppt/slideLayouts/slideLayout4.xml" Id="Rca9f8cd235f54dee" /><Relationship Type="http://schemas.openxmlformats.org/officeDocument/2006/relationships/slideLayout" Target="/ppt/slideLayouts/slideLayout5.xml" Id="R983747c17b2b41e0" /><Relationship Type="http://schemas.openxmlformats.org/officeDocument/2006/relationships/slideLayout" Target="/ppt/slideLayouts/slideLayout6.xml" Id="R348076a23a0647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64ca0686174998"/>
    <p:sldLayoutId xmlns:r="http://schemas.openxmlformats.org/officeDocument/2006/relationships" id="2147483650" r:id="R4b31c76348274606"/>
    <p:sldLayoutId xmlns:r="http://schemas.openxmlformats.org/officeDocument/2006/relationships" id="2147483651" r:id="R225c1bed7bf64910"/>
    <p:sldLayoutId xmlns:r="http://schemas.openxmlformats.org/officeDocument/2006/relationships" id="2147483652" r:id="Rca9f8cd235f54dee"/>
    <p:sldLayoutId xmlns:r="http://schemas.openxmlformats.org/officeDocument/2006/relationships" id="2147483653" r:id="R983747c17b2b41e0"/>
    <p:sldLayoutId xmlns:r="http://schemas.openxmlformats.org/officeDocument/2006/relationships" id="2147483654" r:id="R348076a23a06479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2d3f94ceb743c0" /><Relationship Type="http://schemas.openxmlformats.org/officeDocument/2006/relationships/notesSlide" Target="/ppt/notesSlides/notesSlide1.xml" Id="Rfa7e1a86ed6e4dc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1b701297e241d5" /><Relationship Type="http://schemas.openxmlformats.org/officeDocument/2006/relationships/notesSlide" Target="/ppt/notesSlides/notesSlide2.xml" Id="Rc967c4aa9bbc4e5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9d7a3d61f24bb1" /><Relationship Type="http://schemas.openxmlformats.org/officeDocument/2006/relationships/notesSlide" Target="/ppt/notesSlides/notesSlide3.xml" Id="Rbad51369da2748a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rand">
            <a:extLst xmlns:a="http://schemas.openxmlformats.org/drawingml/2006/main">
              <a:ext uri="{FF2B5EF4-FFF2-40B4-BE49-F238E27FC236}">
                <a16:creationId xmlns:a16="http://schemas.microsoft.com/office/drawing/2014/main" id="{DAED4AFB-D57F-4FC9-AAF2-82F5793E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03B35"/>
                </a:solidFill>
                <a:latin typeface="Arial"/>
                <a:ea typeface="Arial"/>
                <a:cs typeface="Arial"/>
              </a:rPr>
              <a:t>Fennklar.</a:t>
            </a:r>
          </a:p>
        </p:txBody>
      </p:sp>
      <p:sp>
        <p:nvSpPr>
          <p:cNvPr id="2" name="number">
            <a:extLst xmlns:a="http://schemas.openxmlformats.org/drawingml/2006/main">
              <a:ext uri="{FF2B5EF4-FFF2-40B4-BE49-F238E27FC236}">
                <a16:creationId xmlns:a16="http://schemas.microsoft.com/office/drawing/2014/main" id="{1B0EB963-6B5E-47A7-B51C-A1F7BFAD6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143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01 / 03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5AF6545E-5959-4016-B21B-7FD060EA1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3B35"/>
                </a:solidFill>
                <a:latin typeface="Arial"/>
                <a:ea typeface="Arial"/>
                <a:cs typeface="Arial"/>
              </a:rPr>
              <a:t>Warum wir unsere Bildablage vereinheitlichen.</a:t>
            </a:r>
          </a:p>
        </p:txBody>
      </p:sp>
      <p:sp>
        <p:nvSpPr>
          <p:cNvPr id="4" name="context">
            <a:extLst xmlns:a="http://schemas.openxmlformats.org/drawingml/2006/main">
              <a:ext uri="{FF2B5EF4-FFF2-40B4-BE49-F238E27FC236}">
                <a16:creationId xmlns:a16="http://schemas.microsoft.com/office/drawing/2014/main" id="{346D44A8-8195-4ADF-A64C-48F43FB83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146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Dateien liegen bisher in verschiedenen Ordnern. Im Team ist nicht immer klar, welche Version freigegeben ist.</a:t>
            </a:r>
          </a:p>
        </p:txBody>
      </p:sp>
      <p:sp>
        <p:nvSpPr>
          <p:cNvPr id="5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FCFA1892-6600-4F72-8F58-1D338B5E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item-text-0">
            <a:extLst xmlns:a="http://schemas.openxmlformats.org/drawingml/2006/main">
              <a:ext uri="{FF2B5EF4-FFF2-40B4-BE49-F238E27FC236}">
                <a16:creationId xmlns:a16="http://schemas.microsoft.com/office/drawing/2014/main" id="{A2261089-C8D2-41A1-BAAA-06F400405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671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Ein gemeinsamer Ablageort</a:t>
            </a:r>
          </a:p>
        </p:txBody>
      </p:sp>
      <p:sp>
        <p:nvSpPr>
          <p:cNvPr id="7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8BA10685-CBAE-482D-9722-F28E4424F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339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item-text-1">
            <a:extLst xmlns:a="http://schemas.openxmlformats.org/drawingml/2006/main">
              <a:ext uri="{FF2B5EF4-FFF2-40B4-BE49-F238E27FC236}">
                <a16:creationId xmlns:a16="http://schemas.microsoft.com/office/drawing/2014/main" id="{66ED3346-FCEE-4A85-8AFD-07D28A267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4958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Ein nachvollziehbarer Dateiname</a:t>
            </a:r>
          </a:p>
        </p:txBody>
      </p:sp>
      <p:sp>
        <p:nvSpPr>
          <p:cNvPr id="9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88E2B61A-766F-4422-9E8F-7F4E3632D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item-text-2">
            <a:extLst xmlns:a="http://schemas.openxmlformats.org/drawingml/2006/main">
              <a:ext uri="{FF2B5EF4-FFF2-40B4-BE49-F238E27FC236}">
                <a16:creationId xmlns:a16="http://schemas.microsoft.com/office/drawing/2014/main" id="{8C5B1F26-BE29-4574-AE2C-50642602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Eine sichtbar dokumentierte Freigabe</a:t>
            </a:r>
          </a:p>
        </p:txBody>
      </p:sp>
      <p:sp>
        <p:nvSpPr>
          <p:cNvPr id="11" name="disclosure">
            <a:extLst xmlns:a="http://schemas.openxmlformats.org/drawingml/2006/main">
              <a:ext uri="{FF2B5EF4-FFF2-40B4-BE49-F238E27FC236}">
                <a16:creationId xmlns:a16="http://schemas.microsoft.com/office/drawing/2014/main" id="{48D6AC46-D4EA-416B-934A-6CA2CFC8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16B62"/>
                </a:solidFill>
                <a:latin typeface="Arial"/>
                <a:ea typeface="Arial"/>
                <a:cs typeface="Arial"/>
              </a:rPr>
              <a:t>Fiktives Gestaltungsmuster für diese Website. Kein Kundenauftrag.</a:t>
            </a:r>
          </a:p>
        </p:txBody>
      </p:sp>
    </p:spTree>
    <p:extLst>
      <p:ext uri="{BB962C8B-B14F-4D97-AF65-F5344CB8AC3E}">
        <p14:creationId xmlns:p14="http://schemas.microsoft.com/office/powerpoint/2010/main" val="7991073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03B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rand">
            <a:extLst xmlns:a="http://schemas.openxmlformats.org/drawingml/2006/main">
              <a:ext uri="{FF2B5EF4-FFF2-40B4-BE49-F238E27FC236}">
                <a16:creationId xmlns:a16="http://schemas.microsoft.com/office/drawing/2014/main" id="{459571CD-624B-4EDD-A946-28FF6BAD5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FFEFB"/>
                </a:solidFill>
                <a:latin typeface="Arial"/>
                <a:ea typeface="Arial"/>
                <a:cs typeface="Arial"/>
              </a:rPr>
              <a:t>Fennklar.</a:t>
            </a:r>
          </a:p>
        </p:txBody>
      </p:sp>
      <p:sp>
        <p:nvSpPr>
          <p:cNvPr id="2" name="number">
            <a:extLst xmlns:a="http://schemas.openxmlformats.org/drawingml/2006/main">
              <a:ext uri="{FF2B5EF4-FFF2-40B4-BE49-F238E27FC236}">
                <a16:creationId xmlns:a16="http://schemas.microsoft.com/office/drawing/2014/main" id="{83518AA6-DD9B-4089-9A6D-0C2B0C490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143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EFB"/>
                </a:solidFill>
                <a:latin typeface="Arial"/>
                <a:ea typeface="Arial"/>
                <a:cs typeface="Arial"/>
              </a:rPr>
              <a:t>02 / 03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CA260E1A-491E-4A53-9C3B-2ED37196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FEFB"/>
                </a:solidFill>
                <a:latin typeface="Arial"/>
                <a:ea typeface="Arial"/>
                <a:cs typeface="Arial"/>
              </a:rPr>
              <a:t>So sieht der vereinbarte Weg aus.</a:t>
            </a:r>
          </a:p>
        </p:txBody>
      </p:sp>
      <p:sp>
        <p:nvSpPr>
          <p:cNvPr id="4" name="context">
            <a:extLst xmlns:a="http://schemas.openxmlformats.org/drawingml/2006/main">
              <a:ext uri="{FF2B5EF4-FFF2-40B4-BE49-F238E27FC236}">
                <a16:creationId xmlns:a16="http://schemas.microsoft.com/office/drawing/2014/main" id="{97C86F79-B85D-4543-AEF0-058E81A35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146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EFB"/>
                </a:solidFill>
                <a:latin typeface="Arial"/>
                <a:ea typeface="Arial"/>
                <a:cs typeface="Arial"/>
              </a:rPr>
              <a:t>Benennen → ablegen → prüfen lassen.</a:t>
            </a:r>
          </a:p>
        </p:txBody>
      </p:sp>
      <p:sp>
        <p:nvSpPr>
          <p:cNvPr id="5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FBE49690-48FD-4C0E-B39A-74FF3BB0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69A7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item-text-0">
            <a:extLst xmlns:a="http://schemas.openxmlformats.org/drawingml/2006/main">
              <a:ext uri="{FF2B5EF4-FFF2-40B4-BE49-F238E27FC236}">
                <a16:creationId xmlns:a16="http://schemas.microsoft.com/office/drawing/2014/main" id="{23D6B057-7635-4342-84EE-71B7E5DC8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671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EFB"/>
                </a:solidFill>
                <a:latin typeface="Arial"/>
                <a:ea typeface="Arial"/>
                <a:cs typeface="Arial"/>
              </a:rPr>
              <a:t>Projektkürzel, Motiv und Datum im Dateinamen verwenden.</a:t>
            </a:r>
          </a:p>
        </p:txBody>
      </p:sp>
      <p:sp>
        <p:nvSpPr>
          <p:cNvPr id="7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ADBBDEAC-996C-47D4-925C-C76715E9D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339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69A7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item-text-1">
            <a:extLst xmlns:a="http://schemas.openxmlformats.org/drawingml/2006/main">
              <a:ext uri="{FF2B5EF4-FFF2-40B4-BE49-F238E27FC236}">
                <a16:creationId xmlns:a16="http://schemas.microsoft.com/office/drawing/2014/main" id="{1B671F79-A5A2-4E36-B54A-3C036DB87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4958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EFB"/>
                </a:solidFill>
                <a:latin typeface="Arial"/>
                <a:ea typeface="Arial"/>
                <a:cs typeface="Arial"/>
              </a:rPr>
              <a:t>Im dafür vereinbarten Projektordner speichern.</a:t>
            </a:r>
          </a:p>
        </p:txBody>
      </p:sp>
      <p:sp>
        <p:nvSpPr>
          <p:cNvPr id="9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A93CEF99-8912-4C00-BFF6-89EFE24E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E69A7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E69A7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item-text-2">
            <a:extLst xmlns:a="http://schemas.openxmlformats.org/drawingml/2006/main">
              <a:ext uri="{FF2B5EF4-FFF2-40B4-BE49-F238E27FC236}">
                <a16:creationId xmlns:a16="http://schemas.microsoft.com/office/drawing/2014/main" id="{EFD99246-DA9D-4423-B276-3EF12110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EF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EFB"/>
                </a:solidFill>
                <a:latin typeface="Arial"/>
                <a:ea typeface="Arial"/>
                <a:cs typeface="Arial"/>
              </a:rPr>
              <a:t>Die zuständige Person um Freigabe bitten.</a:t>
            </a:r>
          </a:p>
        </p:txBody>
      </p:sp>
      <p:sp>
        <p:nvSpPr>
          <p:cNvPr id="11" name="disclosure">
            <a:extLst xmlns:a="http://schemas.openxmlformats.org/drawingml/2006/main">
              <a:ext uri="{FF2B5EF4-FFF2-40B4-BE49-F238E27FC236}">
                <a16:creationId xmlns:a16="http://schemas.microsoft.com/office/drawing/2014/main" id="{6A18EBDC-A131-40D6-94C6-5FBA4905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E5EADD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E5EADD"/>
                </a:solidFill>
                <a:latin typeface="Arial"/>
                <a:ea typeface="Arial"/>
                <a:cs typeface="Arial"/>
              </a:rPr>
              <a:t>Fiktives Gestaltungsmuster für diese Website. Kein Kundenauftrag.</a:t>
            </a:r>
          </a:p>
        </p:txBody>
      </p:sp>
    </p:spTree>
    <p:extLst>
      <p:ext uri="{BB962C8B-B14F-4D97-AF65-F5344CB8AC3E}">
        <p14:creationId xmlns:p14="http://schemas.microsoft.com/office/powerpoint/2010/main" val="19045068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brand">
            <a:extLst xmlns:a="http://schemas.openxmlformats.org/drawingml/2006/main">
              <a:ext uri="{FF2B5EF4-FFF2-40B4-BE49-F238E27FC236}">
                <a16:creationId xmlns:a16="http://schemas.microsoft.com/office/drawing/2014/main" id="{76670699-C4CF-49DE-B69A-083A837B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285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03B35"/>
                </a:solidFill>
                <a:latin typeface="Arial"/>
                <a:ea typeface="Arial"/>
                <a:cs typeface="Arial"/>
              </a:rPr>
              <a:t>Fennklar.</a:t>
            </a:r>
          </a:p>
        </p:txBody>
      </p:sp>
      <p:sp>
        <p:nvSpPr>
          <p:cNvPr id="2" name="number">
            <a:extLst xmlns:a="http://schemas.openxmlformats.org/drawingml/2006/main">
              <a:ext uri="{FF2B5EF4-FFF2-40B4-BE49-F238E27FC236}">
                <a16:creationId xmlns:a16="http://schemas.microsoft.com/office/drawing/2014/main" id="{01CB7311-FFBA-4B86-BB8E-1C016DD29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514350"/>
            <a:ext cx="1428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03 / 03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40682D25-98C2-42B6-B0FA-AC1A4EA6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203B35"/>
                </a:solidFill>
                <a:latin typeface="Arial"/>
                <a:ea typeface="Arial"/>
                <a:cs typeface="Arial"/>
              </a:rPr>
              <a:t>Was als Nächstes passiert.</a:t>
            </a:r>
          </a:p>
        </p:txBody>
      </p:sp>
      <p:sp>
        <p:nvSpPr>
          <p:cNvPr id="4" name="context">
            <a:extLst xmlns:a="http://schemas.openxmlformats.org/drawingml/2006/main">
              <a:ext uri="{FF2B5EF4-FFF2-40B4-BE49-F238E27FC236}">
                <a16:creationId xmlns:a16="http://schemas.microsoft.com/office/drawing/2014/main" id="{F792C434-2549-451F-9A84-F1EB2561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146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Wir erproben den Ablauf gemeinsam an einem Beispielprojekt.</a:t>
            </a:r>
          </a:p>
        </p:txBody>
      </p:sp>
      <p:sp>
        <p:nvSpPr>
          <p:cNvPr id="5" name="item-number-0">
            <a:extLst xmlns:a="http://schemas.openxmlformats.org/drawingml/2006/main">
              <a:ext uri="{FF2B5EF4-FFF2-40B4-BE49-F238E27FC236}">
                <a16:creationId xmlns:a16="http://schemas.microsoft.com/office/drawing/2014/main" id="{DD08C479-87BE-4683-8C0E-ADF8F25F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item-text-0">
            <a:extLst xmlns:a="http://schemas.openxmlformats.org/drawingml/2006/main">
              <a:ext uri="{FF2B5EF4-FFF2-40B4-BE49-F238E27FC236}">
                <a16:creationId xmlns:a16="http://schemas.microsoft.com/office/drawing/2014/main" id="{5530330A-324C-4D57-8170-CF08D672B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8671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Ordner und Zuständigkeit im Team festhalten.</a:t>
            </a:r>
          </a:p>
        </p:txBody>
      </p:sp>
      <p:sp>
        <p:nvSpPr>
          <p:cNvPr id="7" name="item-number-1">
            <a:extLst xmlns:a="http://schemas.openxmlformats.org/drawingml/2006/main">
              <a:ext uri="{FF2B5EF4-FFF2-40B4-BE49-F238E27FC236}">
                <a16:creationId xmlns:a16="http://schemas.microsoft.com/office/drawing/2014/main" id="{D4E251C1-C616-40BD-AF82-BAC734F40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53390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item-text-1">
            <a:extLst xmlns:a="http://schemas.openxmlformats.org/drawingml/2006/main">
              <a:ext uri="{FF2B5EF4-FFF2-40B4-BE49-F238E27FC236}">
                <a16:creationId xmlns:a16="http://schemas.microsoft.com/office/drawing/2014/main" id="{F73ACF69-E487-4011-A612-AC193A2DE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49580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Eine kurze Anleitung an einem gemeinsamen Ort ablegen.</a:t>
            </a:r>
          </a:p>
        </p:txBody>
      </p:sp>
      <p:sp>
        <p:nvSpPr>
          <p:cNvPr id="9" name="item-number-2">
            <a:extLst xmlns:a="http://schemas.openxmlformats.org/drawingml/2006/main">
              <a:ext uri="{FF2B5EF4-FFF2-40B4-BE49-F238E27FC236}">
                <a16:creationId xmlns:a16="http://schemas.microsoft.com/office/drawing/2014/main" id="{C685E682-FC44-48A1-A647-853655170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625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defPPr>
            <a:lvl1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1pPr>
            <a:lvl2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2pPr>
            <a:lvl3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3pPr>
            <a:lvl4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4pPr>
            <a:lvl5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5pPr>
            <a:lvl6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6pPr>
            <a:lvl7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7pPr>
            <a:lvl8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8pPr>
            <a:lvl9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75" b="1">
                <a:solidFill>
                  <a:srgbClr val="9D553C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D553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item-text-2">
            <a:extLst xmlns:a="http://schemas.openxmlformats.org/drawingml/2006/main">
              <a:ext uri="{FF2B5EF4-FFF2-40B4-BE49-F238E27FC236}">
                <a16:creationId xmlns:a16="http://schemas.microsoft.com/office/drawing/2014/main" id="{EA1FC14A-AAAA-4E21-A64E-9D377D4A0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124450"/>
            <a:ext cx="9525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defPPr>
            <a:lvl1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1pPr>
            <a:lvl2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2pPr>
            <a:lvl3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3pPr>
            <a:lvl4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4pPr>
            <a:lvl5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5pPr>
            <a:lvl6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6pPr>
            <a:lvl7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7pPr>
            <a:lvl8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8pPr>
            <a:lvl9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203B3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03B35"/>
                </a:solidFill>
                <a:latin typeface="Arial"/>
                <a:ea typeface="Arial"/>
                <a:cs typeface="Arial"/>
              </a:rPr>
              <a:t>Offene Fragen sammeln und die Anleitung ergänzen.</a:t>
            </a:r>
          </a:p>
        </p:txBody>
      </p:sp>
      <p:sp>
        <p:nvSpPr>
          <p:cNvPr id="11" name="disclosure">
            <a:extLst xmlns:a="http://schemas.openxmlformats.org/drawingml/2006/main">
              <a:ext uri="{FF2B5EF4-FFF2-40B4-BE49-F238E27FC236}">
                <a16:creationId xmlns:a16="http://schemas.microsoft.com/office/drawing/2014/main" id="{4992A93F-CD86-45AB-8CE5-6A411A936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57925"/>
            <a:ext cx="1057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616B62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616B62"/>
                </a:solidFill>
                <a:latin typeface="Arial"/>
                <a:ea typeface="Arial"/>
                <a:cs typeface="Arial"/>
              </a:rPr>
              <a:t>Fiktives Gestaltungsmuster für diese Website. Kein Kundenauftrag.</a:t>
            </a:r>
          </a:p>
        </p:txBody>
      </p:sp>
    </p:spTree>
    <p:extLst>
      <p:ext uri="{BB962C8B-B14F-4D97-AF65-F5344CB8AC3E}">
        <p14:creationId xmlns:p14="http://schemas.microsoft.com/office/powerpoint/2010/main" val="18406114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2026-11-02T13:09:03.3180000Z</dcterms:created>
  <dcterms:modified xsi:type="dcterms:W3CDTF">2026-11-02T13:09:03.3180000Z</dcterms:modified>
</coreProperties>
</file>